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0" r:id="rId4"/>
    <p:sldId id="295" r:id="rId5"/>
    <p:sldId id="296" r:id="rId6"/>
    <p:sldId id="294" r:id="rId7"/>
    <p:sldId id="297" r:id="rId8"/>
    <p:sldId id="305" r:id="rId9"/>
    <p:sldId id="299" r:id="rId10"/>
    <p:sldId id="304" r:id="rId11"/>
    <p:sldId id="300" r:id="rId12"/>
    <p:sldId id="303" r:id="rId13"/>
    <p:sldId id="302" r:id="rId14"/>
    <p:sldId id="287" r:id="rId15"/>
    <p:sldId id="293" r:id="rId16"/>
    <p:sldId id="276" r:id="rId17"/>
  </p:sldIdLst>
  <p:sldSz cx="18288000" cy="10287000"/>
  <p:notesSz cx="6858000" cy="9144000"/>
  <p:embeddedFontLst>
    <p:embeddedFont>
      <p:font typeface="Pretendard Black" panose="020B0600000101010101" charset="-127"/>
      <p:bold r:id="rId19"/>
    </p:embeddedFont>
    <p:embeddedFont>
      <p:font typeface="Pretendard Medium" panose="020B0600000101010101" charset="-127"/>
      <p:regular r:id="rId20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0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46263-90B5-4492-9033-67E8BB2FA770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29A0F-F269-455C-A1D6-3333EEA660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1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29A0F-F269-455C-A1D6-3333EEA660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Lt-ka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01600" y="2311400"/>
            <a:ext cx="185039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8500" b="0" i="0" u="none" strike="noStrike" spc="-1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LangGraph</a:t>
            </a:r>
            <a:r>
              <a:rPr lang="en-US" altLang="ko-KR" sz="8500" b="0" i="0" u="none" strike="noStrike" spc="-1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+ Agent Chat-bot</a:t>
            </a:r>
            <a:endParaRPr lang="ko-KR" sz="8500" b="0" i="0" u="none" strike="noStrike" spc="-1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 dirty="0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39700" y="8128000"/>
            <a:ext cx="5372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일시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: 2025.05.20(</a:t>
            </a: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화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0955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Pretendard Regular"/>
              </a:rPr>
              <a:t>발표자</a:t>
            </a:r>
            <a:r>
              <a:rPr lang="en-US" sz="3400" b="0" i="0" u="none" strike="noStrike" dirty="0">
                <a:solidFill>
                  <a:srgbClr val="000000"/>
                </a:solidFill>
                <a:latin typeface="Pretendard Regular"/>
              </a:rPr>
              <a:t> :</a:t>
            </a:r>
            <a:r>
              <a:rPr lang="en-US" sz="34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400" dirty="0">
                <a:solidFill>
                  <a:srgbClr val="000000"/>
                </a:solidFill>
                <a:latin typeface="Pretendard Regular"/>
              </a:rPr>
              <a:t>강승현</a:t>
            </a:r>
            <a:endParaRPr lang="ko-KR" sz="3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DD785-47D6-93C0-2D42-7B835A985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A66F71-1800-CA9E-7D93-DD45E519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767556-3844-B842-E90F-3E3C5FCC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3F25442-4C30-DC45-A36D-57F29AFEFEF1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3.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기능소개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D85B9D-D9DC-373F-1B59-329E9650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A127B8C-E99F-A223-A126-941F97D04F9F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F05BD78-4D15-4B65-942F-2D990589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A983A81-DFEE-64C2-384C-92BC43CA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C9A59F3-3B1B-AE63-DF67-4280A7D062B6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D4CD547-EC62-8753-72CF-988DB7C09CC7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7AB259FF-3ADD-BC8D-A778-D1AA211788FF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F8058EE-C5A1-983E-6E71-3578BD61DFC4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Agent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03FA37-0E51-592C-CFD0-C299A1421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2523779"/>
            <a:ext cx="11201400" cy="4114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715BA6-B384-871A-FF42-DDA7272CB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0949" y="7200900"/>
            <a:ext cx="3905795" cy="17052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782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133F9-F5B0-EA30-A162-BBBD30B1B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1DE1C2-8AA2-E873-037A-0D05D73AC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44A1D7-96FF-8F50-B333-AD7CBA7D5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62A88CD-3397-CF35-0AC7-EEBD445021C1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4.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한계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CDDB71D-ACA5-EA50-C158-1BAB6F286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2DA1711-C872-8F7F-1DB4-3CD272D0B34F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C9D29AB-0DA8-0024-EA25-618C9641A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C3F145B-7E98-8B18-A0E9-95170F286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5B71E95-0785-F76A-546C-200379E3C25A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09AE794-526B-3CF9-09F5-3370FFC74319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CE2DB6A2-EC81-9F13-7C5A-3F8EF73711AD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681E760-0460-5807-2003-B7E2903D6219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여러 개의 답변을 병렬로 답변할 수 없음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F89621-23C4-2E79-6114-6036E47FE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2711686"/>
            <a:ext cx="11556999" cy="51303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365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1A6C-F8B9-4965-B709-838C27AB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55BB4C-82BC-C14C-1947-CE124DF56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B7CED4-EBA2-A429-8571-B24A46F9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2623E75-A6AF-1D7E-A0AA-75A0E3BCE709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4.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한계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748975B-11E9-1C7F-5BB7-FB55B8E3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31A7A71-D353-2D82-3E96-207594E43296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4788757-242B-F338-FD39-E672EEF19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2D6608-CC18-72AC-48E0-11098419E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E0A99A0-EEA0-73AF-B5CA-510C20CD5BF7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37B455C-B68B-8E20-0CC0-B773F0F29488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267E13E1-CA3C-A4B9-EABF-A351AC847D06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2BC704D-5F48-29B3-6346-36569C13A2F5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지원하는 </a:t>
            </a:r>
            <a:r>
              <a:rPr lang="en-US" altLang="ko-KR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LLM api</a:t>
            </a:r>
            <a:r>
              <a:rPr lang="ko-KR" altLang="en-US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</a:t>
            </a:r>
            <a:r>
              <a:rPr lang="en-US" altLang="ko-KR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Chat-gpt 1</a:t>
            </a:r>
            <a:r>
              <a:rPr lang="ko-KR" altLang="en-US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 뿐이며</a:t>
            </a:r>
            <a:br>
              <a:rPr lang="en-US" altLang="ko-KR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Agent/MCP tool</a:t>
            </a:r>
            <a:r>
              <a:rPr lang="ko-KR" altLang="en-US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</a:t>
            </a:r>
            <a:r>
              <a:rPr lang="en-US" altLang="ko-KR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calling</a:t>
            </a:r>
            <a:r>
              <a:rPr lang="ko-KR" altLang="en-US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해야 하기 때문에</a:t>
            </a:r>
            <a:br>
              <a:rPr lang="en-US" altLang="ko-KR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기능이 없는 일부 </a:t>
            </a:r>
            <a:r>
              <a:rPr lang="en-US" altLang="ko-KR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LLM</a:t>
            </a:r>
            <a:r>
              <a:rPr lang="ko-KR" altLang="en-US" sz="350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대해서는 사용이 불가</a:t>
            </a:r>
            <a:endParaRPr lang="en-US" altLang="ko-KR" sz="3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A223EB-F9B9-9E0E-8779-74BA6E66F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293" y="4229100"/>
            <a:ext cx="12490107" cy="29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2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23A93-94B5-3984-C2A5-489532204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E5123A-3F24-5CD8-3B20-1C016336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FCCD109-F19F-49C9-CE01-15F5F305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4895EDF-358F-68DF-0F15-78E4D4673F1A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4.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한계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15B4CC8-ACE5-0349-6C1A-4EDEDE9F7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D11A935-15C4-AAEA-7F21-E0A7AC8995F7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B277B5-64E4-3037-155D-7E0B68449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31679C5-C126-C028-D20F-2ED49ECC2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978DE5E-FF44-2B6A-A301-42D8241BF1A4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13153F14-19F3-F6AA-B718-E2CD108375CA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5178EED7-BFCD-976B-7328-0CA5933C84AB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40492E2-6008-67CD-B373-9641FC1B6911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RAG 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파이프라인의 부재</a:t>
            </a:r>
            <a:b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필요성이 적다고 판단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.)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예외 처리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Test code, 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비동기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logging, monitoring 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</a:t>
            </a:r>
            <a:b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프로덕트 기반에 대한 기능 </a:t>
            </a:r>
            <a:r>
              <a:rPr lang="ko-KR" altLang="en-US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미구현</a:t>
            </a:r>
            <a:endParaRPr lang="en-US" altLang="ko-KR" sz="3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5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56921-A40A-658A-E28A-F858D4B8A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BD391F-5BAE-9CC0-A28E-B5A0FECE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9202D2D-728A-A3DF-F436-0760250F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2FC7C4B-9FC1-24E4-2E1F-B537A49437A1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dirty="0">
                <a:solidFill>
                  <a:srgbClr val="FFFFFF"/>
                </a:solidFill>
                <a:latin typeface="Pretendard SemiBold"/>
              </a:rPr>
              <a:t>5</a:t>
            </a: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추후 개발 사항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195FEDE-A84E-A25B-3946-52470873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481EA87-9618-053E-867D-F00EC578E354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5101603-6F77-9D3B-1DF8-DD336097F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AA3C40-C183-A829-F0DD-F695DCB59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DEEDF58-30CF-8E44-BE38-D32EF500C6F8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EFF2C34-E29B-7C71-CD9B-D4E93983BD1C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640D2EEA-2381-19A3-872A-B58DB461E51D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07FDD41-84C1-AC94-B01E-CC9BE15CC6FA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완성도 향상</a:t>
            </a:r>
            <a:endParaRPr lang="en-US" altLang="ko-KR" sz="3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pytest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통한 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test code 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작성</a:t>
            </a:r>
            <a:endParaRPr lang="en-US" altLang="ko-KR" sz="3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LangSmith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통한 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LLM 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답변 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tracing</a:t>
            </a:r>
          </a:p>
        </p:txBody>
      </p:sp>
      <p:pic>
        <p:nvPicPr>
          <p:cNvPr id="1026" name="Picture 2" descr="Python Unit Tests with pytest Guide | Avel Docquin | Medium">
            <a:extLst>
              <a:ext uri="{FF2B5EF4-FFF2-40B4-BE49-F238E27FC236}">
                <a16:creationId xmlns:a16="http://schemas.microsoft.com/office/drawing/2014/main" id="{43EB3C36-084B-4631-3BFE-E3BB01CB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73051"/>
            <a:ext cx="4984225" cy="168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DA2E60-BAC8-39F4-D4A5-3361944C4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6941739"/>
            <a:ext cx="7778345" cy="156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8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EA8AD-40C1-2499-3D17-D37CA591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F9BCADA-990D-246F-4EB2-90804F97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0381BD-21F8-E897-13F8-180C3D12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7F33F3A-CA91-4349-8B12-F5E6DF92FE3A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dirty="0">
                <a:solidFill>
                  <a:srgbClr val="FFFFFF"/>
                </a:solidFill>
                <a:latin typeface="Pretendard SemiBold"/>
              </a:rPr>
              <a:t>5</a:t>
            </a: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추후 개발 사항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AF0B879-936C-C759-05BD-A85AED73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0C273DB-A85E-A913-6932-F4628F169D8F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8563B2C-9F57-EE30-7ABD-0F7FAC7FF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EFED236-190F-45B6-7478-4F405A00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78CD775-A24B-2DAA-8E9B-A81E21472685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7B31C24D-D4B8-5EE1-2AE3-7D6197EB961E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6904E60-2573-230E-F83A-20B4129676C9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493BAB5-5A83-4C28-525F-C7EDA5D4400B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기능 향상</a:t>
            </a:r>
            <a:endParaRPr lang="en-US" altLang="ko-KR" sz="3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tts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r>
              <a:rPr lang="ko-KR" altLang="en-US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활용하여 </a:t>
            </a:r>
            <a:r>
              <a:rPr lang="en-US" altLang="ko-KR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NotebookLM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같은 논문 리뷰 팟캐스트 작성 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Agent </a:t>
            </a:r>
          </a:p>
          <a:p>
            <a:pPr marL="800100" lvl="1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더 다양한 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LLM </a:t>
            </a:r>
            <a:r>
              <a:rPr lang="en-US" altLang="ko-KR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지원</a:t>
            </a:r>
            <a:endParaRPr lang="en-US" altLang="ko-KR" sz="3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MCP server </a:t>
            </a:r>
            <a:r>
              <a:rPr lang="ko-KR" altLang="en-US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자율적 추가</a:t>
            </a:r>
            <a:endParaRPr lang="en-US" altLang="ko-KR" sz="3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052" name="Picture 4" descr="notebooklm">
            <a:extLst>
              <a:ext uri="{FF2B5EF4-FFF2-40B4-BE49-F238E27FC236}">
                <a16:creationId xmlns:a16="http://schemas.microsoft.com/office/drawing/2014/main" id="{B97F2494-CA25-55E8-F614-312D413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344" y="4978400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laude.ai 사용량 최적화 전략">
            <a:extLst>
              <a:ext uri="{FF2B5EF4-FFF2-40B4-BE49-F238E27FC236}">
                <a16:creationId xmlns:a16="http://schemas.microsoft.com/office/drawing/2014/main" id="{7DBA7FFD-0D25-D858-70C1-3A47B2AD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040009"/>
            <a:ext cx="5217989" cy="391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mithery · GitHub">
            <a:extLst>
              <a:ext uri="{FF2B5EF4-FFF2-40B4-BE49-F238E27FC236}">
                <a16:creationId xmlns:a16="http://schemas.microsoft.com/office/drawing/2014/main" id="{F905CE49-A6BD-629B-3187-5DEBB5BDD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0" y="4991100"/>
            <a:ext cx="3512585" cy="351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3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256D-41BE-5CAA-3823-47099367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861EBC-C558-FC6B-F540-111A725F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C46C5F-4A0E-AA20-064C-BF8BDF55D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91249C5-7DDF-A83C-7916-D3C20881C85D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6.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후기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EF2243A-25EE-EC84-A15C-13B9CF473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186BE98-B49F-89D6-A13B-8901F491AC96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C53FC07-2B6B-437C-D25C-FF4D29168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E19B994-97AD-8E1F-29A3-9E0F73EBA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907D3F6-3F6F-DEDD-E5D3-05AD2B870EAF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173C88B-9047-B587-2CEF-D474C8695304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LangGraph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MCP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통해 희망을 보았다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어쩌면 나도 다른 사람들을 도와줄 수 있는 </a:t>
            </a:r>
            <a:r>
              <a:rPr lang="ko-KR" altLang="en-US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프로덕트를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만들 수 있을지도 모르겠다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발전으로 인해 코딩 부분은 생각보다 </a:t>
            </a:r>
            <a:r>
              <a:rPr lang="ko-KR" altLang="en-US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할만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했다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하지만 프로젝트 아키텍처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test, logging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엔지니어적인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요소에서 생각보다 고민이 많았다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이후 업데이트는 아래 주소에서 확인 가능합니다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hlinkClick r:id="rId7"/>
              </a:rPr>
              <a:t>https://github.com/Lt-kang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C95F034-6FED-C579-364E-C1F466BCE37E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5900" y="1397000"/>
            <a:ext cx="3162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35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목차</a:t>
            </a:r>
            <a:endParaRPr lang="ko-KR" sz="3500" b="0" i="0" u="none" strike="noStrike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 dirty="0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16399" y="2908300"/>
            <a:ext cx="13665200" cy="444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494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altLang="en-US" sz="4000" dirty="0">
                <a:solidFill>
                  <a:srgbClr val="000000"/>
                </a:solidFill>
                <a:ea typeface="Pretendard Medium"/>
              </a:rPr>
              <a:t>프로젝트 개요</a:t>
            </a:r>
            <a:endParaRPr lang="en-US" altLang="ko-KR" sz="4000" dirty="0">
              <a:solidFill>
                <a:srgbClr val="000000"/>
              </a:solidFill>
              <a:ea typeface="Pretendard Medium"/>
            </a:endParaRPr>
          </a:p>
          <a:p>
            <a:pPr marL="457200" lvl="0" indent="-457200" algn="l">
              <a:lnSpc>
                <a:spcPct val="1494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altLang="ko-KR" sz="4000" dirty="0">
                <a:solidFill>
                  <a:srgbClr val="000000"/>
                </a:solidFill>
                <a:ea typeface="Pretendard Medium"/>
              </a:rPr>
              <a:t>Graph </a:t>
            </a:r>
            <a:r>
              <a:rPr lang="ko-KR" altLang="en-US" sz="4000" dirty="0">
                <a:solidFill>
                  <a:srgbClr val="000000"/>
                </a:solidFill>
                <a:ea typeface="Pretendard Medium"/>
              </a:rPr>
              <a:t>구조</a:t>
            </a:r>
            <a:endParaRPr lang="en-US" altLang="ko-KR" sz="4000" dirty="0">
              <a:solidFill>
                <a:srgbClr val="000000"/>
              </a:solidFill>
              <a:ea typeface="Pretendard Medium"/>
            </a:endParaRPr>
          </a:p>
          <a:p>
            <a:pPr marL="457200" lvl="0" indent="-457200" algn="l">
              <a:lnSpc>
                <a:spcPct val="1494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altLang="en-US" sz="4000" dirty="0">
                <a:solidFill>
                  <a:srgbClr val="000000"/>
                </a:solidFill>
                <a:ea typeface="Pretendard Medium"/>
              </a:rPr>
              <a:t>기능 소개</a:t>
            </a:r>
            <a:endParaRPr lang="en-US" altLang="ko-KR" sz="4000" dirty="0">
              <a:solidFill>
                <a:srgbClr val="000000"/>
              </a:solidFill>
              <a:ea typeface="Pretendard Medium"/>
            </a:endParaRPr>
          </a:p>
          <a:p>
            <a:pPr marL="457200" lvl="0" indent="-457200" algn="l">
              <a:lnSpc>
                <a:spcPct val="1494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altLang="en-US" sz="4000" dirty="0">
                <a:solidFill>
                  <a:srgbClr val="000000"/>
                </a:solidFill>
                <a:ea typeface="Pretendard Medium"/>
              </a:rPr>
              <a:t>한계</a:t>
            </a:r>
            <a:endParaRPr lang="en-US" altLang="ko-KR" sz="4000" dirty="0">
              <a:solidFill>
                <a:srgbClr val="000000"/>
              </a:solidFill>
              <a:ea typeface="Pretendard Medium"/>
            </a:endParaRPr>
          </a:p>
          <a:p>
            <a:pPr marL="457200" lvl="0" indent="-457200" algn="l">
              <a:lnSpc>
                <a:spcPct val="1494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altLang="en-US" sz="4000" dirty="0">
                <a:solidFill>
                  <a:srgbClr val="000000"/>
                </a:solidFill>
                <a:ea typeface="Pretendard Medium"/>
              </a:rPr>
              <a:t>추후 개발 사항</a:t>
            </a:r>
            <a:endParaRPr lang="en-US" altLang="ko-KR" sz="4000" dirty="0">
              <a:solidFill>
                <a:srgbClr val="000000"/>
              </a:solidFill>
              <a:ea typeface="Pretendard Medium"/>
            </a:endParaRPr>
          </a:p>
          <a:p>
            <a:pPr marL="457200" lvl="0" indent="-457200" algn="l">
              <a:lnSpc>
                <a:spcPct val="1494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Medium"/>
              </a:rPr>
              <a:t>후기</a:t>
            </a:r>
            <a:endParaRPr lang="ko-KR" sz="4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1.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프로젝트 개요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LangChain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생태계를 활용하여 개인화된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비서를 만드는 것을 목표로 해당 프로젝트를 진행하였음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프로젝트는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LangGraph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대화형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chat-bot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이며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Agent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MCP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대한 내용이 포함되었음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대표적인 기능으로는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agent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Weather agent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두가지 종류가 있음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800100" lvl="1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agent: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url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입력 받아서 해당 논문 파일을 저장 및 요약해줌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800100" lvl="1" indent="-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Weather agent: weather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mcp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server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통신하여 사용자가 입력한 지역의 날씨를 알려줌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6742A05-1539-683C-579D-F9F23250EE23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AD129-0906-CF1A-8287-19C5E2F41F79}"/>
              </a:ext>
            </a:extLst>
          </p:cNvPr>
          <p:cNvSpPr txBox="1"/>
          <p:nvPr/>
        </p:nvSpPr>
        <p:spPr>
          <a:xfrm>
            <a:off x="4343400" y="7396252"/>
            <a:ext cx="10515600" cy="17851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Pretendard Medium" panose="020B0600000101010101" charset="-127"/>
                <a:ea typeface="Pretendard Medium" panose="020B0600000101010101" charset="-127"/>
              </a:rPr>
              <a:t>※ MCP(Model Context Protocol)</a:t>
            </a:r>
            <a:r>
              <a:rPr lang="ko-KR" altLang="en-US" sz="3500" b="1" dirty="0">
                <a:latin typeface="Pretendard Medium" panose="020B0600000101010101" charset="-127"/>
                <a:ea typeface="Pretendard Medium" panose="020B0600000101010101" charset="-127"/>
              </a:rPr>
              <a:t>이란</a:t>
            </a:r>
            <a:r>
              <a:rPr lang="en-US" altLang="ko-KR" sz="3500" b="1" dirty="0">
                <a:latin typeface="Pretendard Medium" panose="020B0600000101010101" charset="-127"/>
                <a:ea typeface="Pretendard Medium" panose="020B0600000101010101" charset="-127"/>
              </a:rPr>
              <a:t>?</a:t>
            </a:r>
            <a:endParaRPr lang="en-US" altLang="ko-KR" sz="500" b="1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Anthropic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에서 공개한 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 LLM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과 외부 도구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/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서비스 사이의 표준화된 </a:t>
            </a:r>
            <a:b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</a:br>
            <a:r>
              <a:rPr lang="ko-KR" altLang="en-US" sz="2500" b="1" dirty="0">
                <a:latin typeface="Pretendard Medium" panose="020B0600000101010101" charset="-127"/>
                <a:ea typeface="Pretendard Medium" panose="020B0600000101010101" charset="-127"/>
              </a:rPr>
              <a:t>상호작용 프로토콜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을 정의하는 오픈소스 프로토콜</a:t>
            </a:r>
            <a:b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</a:b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(Chat-</a:t>
            </a:r>
            <a:r>
              <a:rPr lang="en-US" altLang="ko-KR" sz="2500" dirty="0" err="1">
                <a:latin typeface="Pretendard Medium" panose="020B0600000101010101" charset="-127"/>
                <a:ea typeface="Pretendard Medium" panose="020B0600000101010101" charset="-127"/>
              </a:rPr>
              <a:t>gpt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또한 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MCP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를 제공하지만 </a:t>
            </a:r>
            <a:r>
              <a:rPr lang="en-US" altLang="ko-KR" sz="2500" dirty="0" err="1">
                <a:latin typeface="Pretendard Medium" panose="020B0600000101010101" charset="-127"/>
                <a:ea typeface="Pretendard Medium" panose="020B0600000101010101" charset="-127"/>
              </a:rPr>
              <a:t>api</a:t>
            </a:r>
            <a:r>
              <a:rPr lang="ko-KR" altLang="en-US" sz="2500" dirty="0">
                <a:latin typeface="Pretendard Medium" panose="020B0600000101010101" charset="-127"/>
                <a:ea typeface="Pretendard Medium" panose="020B0600000101010101" charset="-127"/>
              </a:rPr>
              <a:t>를 통해서만 사용이 가능</a:t>
            </a:r>
            <a:r>
              <a:rPr lang="en-US" altLang="ko-KR" sz="2500" dirty="0">
                <a:latin typeface="Pretendard Medium" panose="020B0600000101010101" charset="-127"/>
                <a:ea typeface="Pretendard Medium" panose="020B0600000101010101" charset="-127"/>
              </a:rPr>
              <a:t>.)</a:t>
            </a:r>
            <a:endParaRPr lang="ko-KR" altLang="en-US" sz="25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E977-A632-99B9-6CCF-2DFE4DBB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7CB266-A850-757A-7A00-4663D6954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F2E766B-E73C-2D54-3EAF-9A23A6FD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07C2837-A6F0-8A42-1708-539BA2CADECE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2. Graph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구조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3C987CA-B9FD-FC11-AC36-0EC99215E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F941842-A0CC-F525-5764-D6DFA455E81E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6B70D2F-A19E-C998-1BCB-8FCC234FA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2BCAC58-72D8-BAB9-6ADB-967F06E45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70F15FD-2B61-92EC-F420-5A56825BE40D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DA41DBB-1807-3EC2-E571-2007264BDB06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1AC9601-B1C4-7BDF-C224-AB84D915AF71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E26CE8-96F3-5B1F-1CE3-85A59EB15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1" y="1790700"/>
            <a:ext cx="5257800" cy="72187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958E8D62-EBC0-D6C7-591B-6DA5D206EA42}"/>
              </a:ext>
            </a:extLst>
          </p:cNvPr>
          <p:cNvSpPr txBox="1"/>
          <p:nvPr/>
        </p:nvSpPr>
        <p:spPr>
          <a:xfrm>
            <a:off x="9410700" y="1510084"/>
            <a:ext cx="857601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__start__: node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가장 처음 시작되는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node.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    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node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user_input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memory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저장함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Supervisor: route node.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다음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node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보낼 곳을 정함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agent: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관련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url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입력 받는다면 해당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agent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         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작업을 시작함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Weather agent: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날씨 관련된 입력을 받는다면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MCP server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                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통신하며 날씨 정보를 출력함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Fall-back: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날씨 외 모든 답변을 담당함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__end__: node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종료되는 부분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   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node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message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memory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저장됨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416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DFD8-7D39-EE08-EF6D-11F32CFD3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970D8F-67AC-DCE0-AADF-AF6BECDC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3B58B2-4288-8070-E529-B502C928E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A912825-EE21-5B31-29B0-1C2988219AF1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2. Graph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구조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1C471F-8B4F-B474-396F-A89F8808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BD48538-BB95-B392-A31E-5B0DEE87251A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3CB6B5F-76CF-E8A3-BA1C-A658E4897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BA9934C-2FA2-F9D2-9396-01F2C3894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DD2615C-C08B-57DD-7C3D-B8DA6CF58B8E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603528C-248D-6318-179E-5ABF7A4B58FF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FCA5654-9377-6073-4783-31B80E7303AF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6E924D-3C7F-C5A2-1B2E-32D3DBB4E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2401" y="1752600"/>
            <a:ext cx="5257800" cy="70941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6B146F9B-2508-55D3-00B6-6856000C28EA}"/>
              </a:ext>
            </a:extLst>
          </p:cNvPr>
          <p:cNvSpPr txBox="1"/>
          <p:nvPr/>
        </p:nvSpPr>
        <p:spPr>
          <a:xfrm>
            <a:off x="9410700" y="1510084"/>
            <a:ext cx="857601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Agent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Flow chart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라이브러리를 통해 논문 내용이 담긴 객체를 전달 받고</a:t>
            </a:r>
            <a:b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이를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Document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객체로 변환하여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Vector DB 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Sqlite3 </a:t>
            </a:r>
            <a:r>
              <a:rPr lang="en-US" altLang="ko-KR" sz="2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db</a:t>
            </a:r>
            <a:r>
              <a:rPr lang="ko-KR" altLang="en-US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저장함</a:t>
            </a:r>
            <a:r>
              <a:rPr lang="en-US" altLang="ko-KR" sz="2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26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71F3C-713C-B551-0EED-C7BB929B3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0C474E0-0223-72E0-16C8-26FD8A0A4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40A1AEBA-175A-4CFD-FB7D-15C708AB6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092AFCD8-BF23-D44E-48DF-7BE5E46491BC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3.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기능소개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24FA6950-ADB8-967B-6983-A93A073C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8D1316EA-DD7A-C7C1-70F8-93B5016F554F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EADBE88B-66FC-3B7E-F879-31EF7BD77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92084065-3818-6210-8FAA-78B188965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21" name="TextBox 10">
            <a:extLst>
              <a:ext uri="{FF2B5EF4-FFF2-40B4-BE49-F238E27FC236}">
                <a16:creationId xmlns:a16="http://schemas.microsoft.com/office/drawing/2014/main" id="{C6188576-77C6-DA20-BE06-F002F7B95424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2BA8CE7-36C6-D2EF-C536-39777CED2C7A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C3B5F23-9EA4-AA77-F672-55D2D803B727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C4CE3DEE-76E2-5757-8362-4462DE8467E1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Chat Memory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F3947E2-9904-E111-3BDF-27B07F978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00" y="2336800"/>
            <a:ext cx="10224343" cy="68564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093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DAEC9-3CF4-5D91-BD35-E96E1707B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31E8B6-9BA3-6B79-B1D9-CEFA149EA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B6461F-74F1-8B37-107E-72858665A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61AEE03-E0CE-9E42-3344-997E851F9040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3.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기능소개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4B91F52-4EDA-6610-0137-B3E1D8C67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FA72E26-4ECE-1E63-993C-E0905D0B54A3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C639673-20CB-FC99-98FC-66BEACE86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CAFA449-BC12-8FA4-251C-9692C7C8C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000DFDE-1CD1-F1E5-BFEE-211B7267ACCE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B5CE5285-2C02-2829-E626-477D16FE6D5A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C824D853-8363-BF5B-E7A8-56F8EB0B1268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EA10974-2C55-CCB0-774E-A775F213B214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Weather Agent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5BA784-E50A-6688-F539-2AE4A83AC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194" y="2400300"/>
            <a:ext cx="9960806" cy="66802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61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84CE-80B0-1A42-02AB-1A660EA57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50F46A-5406-A6CD-940E-3248C379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B28CCB-2673-0266-7131-19D8AFBF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37D63DD-70B9-6710-8693-EE5778501FF7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3.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기능소개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48C1528-02B7-D6CE-2320-946DDDAA1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D48EB0A-A24B-84F9-5D36-ADC97D5F4460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177AAB1-DCC7-06E1-51E8-14DB40F29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992FD3F-1B27-862E-F0A7-A8B385C62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AE566BB-9DD9-C33D-26BC-AE607159FC9C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3FB24FF-344D-48E0-8FFA-2EF1AAF81775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5172F170-CFE9-F8FB-1B57-07BAA1495D2B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5ABD235-6489-8B30-E316-F8CB2937871B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Weather Agent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0B5B71-2FFB-0900-FA5A-5DE4EF548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3139" y="2400300"/>
            <a:ext cx="9960806" cy="44541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964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F654B-2020-AD49-FB0C-641991F51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14A9B1-B76F-19B7-4332-D63E6EE2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20800"/>
            <a:ext cx="3225800" cy="762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31F84F1-B6B9-EABA-B063-EECA7F76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8288000" cy="762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16A5303-DCF8-FAF6-AFA9-4C188ABCBDD0}"/>
              </a:ext>
            </a:extLst>
          </p:cNvPr>
          <p:cNvSpPr txBox="1"/>
          <p:nvPr/>
        </p:nvSpPr>
        <p:spPr>
          <a:xfrm>
            <a:off x="228600" y="1485900"/>
            <a:ext cx="3302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3100" b="0" i="0" u="none" strike="noStrike" dirty="0">
                <a:solidFill>
                  <a:srgbClr val="FFFFFF"/>
                </a:solidFill>
                <a:latin typeface="Pretendard SemiBold"/>
              </a:rPr>
              <a:t>3. </a:t>
            </a:r>
            <a:r>
              <a:rPr lang="ko-KR" altLang="en-US" sz="3100" b="0" i="0" u="none" strike="noStrike" dirty="0">
                <a:solidFill>
                  <a:srgbClr val="FFFFFF"/>
                </a:solidFill>
                <a:latin typeface="Pretendard SemiBold"/>
              </a:rPr>
              <a:t>기능소개</a:t>
            </a:r>
            <a:endParaRPr lang="ko-KR" sz="31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DE672C9-C97C-0376-3901-DFD67E5BD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003300"/>
            <a:ext cx="186690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EB2B0FD-F501-3CC3-65DF-85200AB93232}"/>
              </a:ext>
            </a:extLst>
          </p:cNvPr>
          <p:cNvSpPr txBox="1"/>
          <p:nvPr/>
        </p:nvSpPr>
        <p:spPr>
          <a:xfrm>
            <a:off x="266700" y="292100"/>
            <a:ext cx="575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Black"/>
              </a:rPr>
              <a:t>PSEUDO LAB 10TH ACADEMY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146F620-3BC7-1C88-900A-741F69531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400" y="9525000"/>
            <a:ext cx="188341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E226289-AF41-C515-A3B8-F4F5F01FC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69900" y="5245100"/>
            <a:ext cx="85344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2E3CAC4-5751-E728-49CB-EEC54601DA99}"/>
              </a:ext>
            </a:extLst>
          </p:cNvPr>
          <p:cNvSpPr txBox="1"/>
          <p:nvPr/>
        </p:nvSpPr>
        <p:spPr>
          <a:xfrm>
            <a:off x="7518400" y="292100"/>
            <a:ext cx="1057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LLM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기초부터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개발해보기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835BD405-0A16-1F1E-1C13-8D87E34B9DC3}"/>
              </a:ext>
            </a:extLst>
          </p:cNvPr>
          <p:cNvSpPr txBox="1"/>
          <p:nvPr/>
        </p:nvSpPr>
        <p:spPr>
          <a:xfrm>
            <a:off x="-50800" y="2286000"/>
            <a:ext cx="3860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endParaRPr lang="ko-KR" sz="3500" b="0" i="0" u="none" strike="noStrik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4350C72F-7C37-45B6-CAA5-0A397E5B26E2}"/>
              </a:ext>
            </a:extLst>
          </p:cNvPr>
          <p:cNvSpPr txBox="1"/>
          <p:nvPr/>
        </p:nvSpPr>
        <p:spPr>
          <a:xfrm>
            <a:off x="4000500" y="13081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2500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271C085-7868-E2C6-E832-4CA4D5EA6770}"/>
              </a:ext>
            </a:extLst>
          </p:cNvPr>
          <p:cNvSpPr txBox="1"/>
          <p:nvPr/>
        </p:nvSpPr>
        <p:spPr>
          <a:xfrm>
            <a:off x="4152900" y="1460500"/>
            <a:ext cx="1366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500" dirty="0" err="1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Arxiv</a:t>
            </a:r>
            <a:r>
              <a:rPr lang="en-US" altLang="ko-KR" sz="3500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Agent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D97C14-3D55-DBD2-94B6-A825927E4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2552700"/>
            <a:ext cx="6976313" cy="58873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3CFEDA-BD12-C6E1-1F6F-736C1EDFC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75038" y="2695921"/>
            <a:ext cx="5617562" cy="55717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54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669</Words>
  <Application>Microsoft Office PowerPoint</Application>
  <PresentationFormat>사용자 지정</PresentationFormat>
  <Paragraphs>94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Pretendard Medium</vt:lpstr>
      <vt:lpstr>Pretendard SemiBold</vt:lpstr>
      <vt:lpstr>Pretendard Black</vt:lpstr>
      <vt:lpstr>맑은 고딕</vt:lpstr>
      <vt:lpstr>Arial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Xenrose</dc:creator>
  <cp:lastModifiedBy>Xenrose</cp:lastModifiedBy>
  <cp:revision>116</cp:revision>
  <dcterms:created xsi:type="dcterms:W3CDTF">2006-08-16T00:00:00Z</dcterms:created>
  <dcterms:modified xsi:type="dcterms:W3CDTF">2025-05-20T11:34:04Z</dcterms:modified>
</cp:coreProperties>
</file>